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7" d="100"/>
          <a:sy n="27" d="100"/>
        </p:scale>
        <p:origin x="8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132"/>
            <a:ext cx="5829300" cy="3501813"/>
          </a:xfrm>
        </p:spPr>
        <p:txBody>
          <a:bodyPr anchor="b"/>
          <a:lstStyle>
            <a:lvl1pPr algn="ctr">
              <a:defRPr sz="2784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90"/>
            <a:ext cx="5829300" cy="2428451"/>
          </a:xfrm>
        </p:spPr>
        <p:txBody>
          <a:bodyPr/>
          <a:lstStyle>
            <a:lvl1pPr marL="0" indent="0" algn="ctr">
              <a:buNone/>
              <a:defRPr sz="1114"/>
            </a:lvl1pPr>
            <a:lvl2pPr marL="212169" indent="0" algn="ctr">
              <a:buNone/>
              <a:defRPr sz="928"/>
            </a:lvl2pPr>
            <a:lvl3pPr marL="424339" indent="0" algn="ctr">
              <a:buNone/>
              <a:defRPr sz="836"/>
            </a:lvl3pPr>
            <a:lvl4pPr marL="636508" indent="0" algn="ctr">
              <a:buNone/>
              <a:defRPr sz="743"/>
            </a:lvl4pPr>
            <a:lvl5pPr marL="848678" indent="0" algn="ctr">
              <a:buNone/>
              <a:defRPr sz="743"/>
            </a:lvl5pPr>
            <a:lvl6pPr marL="1060847" indent="0" algn="ctr">
              <a:buNone/>
              <a:defRPr sz="743"/>
            </a:lvl6pPr>
            <a:lvl7pPr marL="1273016" indent="0" algn="ctr">
              <a:buNone/>
              <a:defRPr sz="743"/>
            </a:lvl7pPr>
            <a:lvl8pPr marL="1485186" indent="0" algn="ctr">
              <a:buNone/>
              <a:defRPr sz="743"/>
            </a:lvl8pPr>
            <a:lvl9pPr marL="1697355" indent="0" algn="ctr">
              <a:buNone/>
              <a:defRPr sz="74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4B37-9842-4266-94F0-084BA294EF2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726D-874B-4929-B7D3-CEA627A56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7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4B37-9842-4266-94F0-084BA294EF2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726D-874B-4929-B7D3-CEA627A56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4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9202" y="952289"/>
            <a:ext cx="942201" cy="151527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0573" y="952289"/>
            <a:ext cx="2731472" cy="151527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4B37-9842-4266-94F0-084BA294EF2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726D-874B-4929-B7D3-CEA627A56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0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4B37-9842-4266-94F0-084BA294EF2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726D-874B-4929-B7D3-CEA627A56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8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6" y="2507616"/>
            <a:ext cx="6703695" cy="4184014"/>
          </a:xfrm>
        </p:spPr>
        <p:txBody>
          <a:bodyPr anchor="b"/>
          <a:lstStyle>
            <a:lvl1pPr>
              <a:defRPr sz="2784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6" y="6731214"/>
            <a:ext cx="6703695" cy="2200274"/>
          </a:xfrm>
        </p:spPr>
        <p:txBody>
          <a:bodyPr/>
          <a:lstStyle>
            <a:lvl1pPr marL="0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1pPr>
            <a:lvl2pPr marL="212169" indent="0">
              <a:buNone/>
              <a:defRPr sz="928">
                <a:solidFill>
                  <a:schemeClr val="tx1">
                    <a:tint val="75000"/>
                  </a:schemeClr>
                </a:solidFill>
              </a:defRPr>
            </a:lvl2pPr>
            <a:lvl3pPr marL="424339" indent="0">
              <a:buNone/>
              <a:defRPr sz="836">
                <a:solidFill>
                  <a:schemeClr val="tx1">
                    <a:tint val="75000"/>
                  </a:schemeClr>
                </a:solidFill>
              </a:defRPr>
            </a:lvl3pPr>
            <a:lvl4pPr marL="636508" indent="0">
              <a:buNone/>
              <a:defRPr sz="743">
                <a:solidFill>
                  <a:schemeClr val="tx1">
                    <a:tint val="75000"/>
                  </a:schemeClr>
                </a:solidFill>
              </a:defRPr>
            </a:lvl4pPr>
            <a:lvl5pPr marL="848678" indent="0">
              <a:buNone/>
              <a:defRPr sz="743">
                <a:solidFill>
                  <a:schemeClr val="tx1">
                    <a:tint val="75000"/>
                  </a:schemeClr>
                </a:solidFill>
              </a:defRPr>
            </a:lvl5pPr>
            <a:lvl6pPr marL="1060847" indent="0">
              <a:buNone/>
              <a:defRPr sz="743">
                <a:solidFill>
                  <a:schemeClr val="tx1">
                    <a:tint val="75000"/>
                  </a:schemeClr>
                </a:solidFill>
              </a:defRPr>
            </a:lvl6pPr>
            <a:lvl7pPr marL="1273016" indent="0">
              <a:buNone/>
              <a:defRPr sz="743">
                <a:solidFill>
                  <a:schemeClr val="tx1">
                    <a:tint val="75000"/>
                  </a:schemeClr>
                </a:solidFill>
              </a:defRPr>
            </a:lvl7pPr>
            <a:lvl8pPr marL="1485186" indent="0">
              <a:buNone/>
              <a:defRPr sz="743">
                <a:solidFill>
                  <a:schemeClr val="tx1">
                    <a:tint val="75000"/>
                  </a:schemeClr>
                </a:solidFill>
              </a:defRPr>
            </a:lvl8pPr>
            <a:lvl9pPr marL="1697355" indent="0">
              <a:buNone/>
              <a:defRPr sz="7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4B37-9842-4266-94F0-084BA294EF2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726D-874B-4929-B7D3-CEA627A56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3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574" y="4759113"/>
            <a:ext cx="1836836" cy="113459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4565" y="4759113"/>
            <a:ext cx="1836838" cy="113459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4B37-9842-4266-94F0-084BA294EF2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726D-874B-4929-B7D3-CEA627A56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2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7" y="535517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7" y="2465706"/>
            <a:ext cx="3288089" cy="1208404"/>
          </a:xfrm>
        </p:spPr>
        <p:txBody>
          <a:bodyPr anchor="b"/>
          <a:lstStyle>
            <a:lvl1pPr marL="0" indent="0">
              <a:buNone/>
              <a:defRPr sz="1114" b="1"/>
            </a:lvl1pPr>
            <a:lvl2pPr marL="212169" indent="0">
              <a:buNone/>
              <a:defRPr sz="928" b="1"/>
            </a:lvl2pPr>
            <a:lvl3pPr marL="424339" indent="0">
              <a:buNone/>
              <a:defRPr sz="836" b="1"/>
            </a:lvl3pPr>
            <a:lvl4pPr marL="636508" indent="0">
              <a:buNone/>
              <a:defRPr sz="743" b="1"/>
            </a:lvl4pPr>
            <a:lvl5pPr marL="848678" indent="0">
              <a:buNone/>
              <a:defRPr sz="743" b="1"/>
            </a:lvl5pPr>
            <a:lvl6pPr marL="1060847" indent="0">
              <a:buNone/>
              <a:defRPr sz="743" b="1"/>
            </a:lvl6pPr>
            <a:lvl7pPr marL="1273016" indent="0">
              <a:buNone/>
              <a:defRPr sz="743" b="1"/>
            </a:lvl7pPr>
            <a:lvl8pPr marL="1485186" indent="0">
              <a:buNone/>
              <a:defRPr sz="743" b="1"/>
            </a:lvl8pPr>
            <a:lvl9pPr marL="1697355" indent="0">
              <a:buNone/>
              <a:defRPr sz="74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7" y="3674111"/>
            <a:ext cx="3288089" cy="5404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9" y="2465706"/>
            <a:ext cx="3304282" cy="1208404"/>
          </a:xfrm>
        </p:spPr>
        <p:txBody>
          <a:bodyPr anchor="b"/>
          <a:lstStyle>
            <a:lvl1pPr marL="0" indent="0">
              <a:buNone/>
              <a:defRPr sz="1114" b="1"/>
            </a:lvl1pPr>
            <a:lvl2pPr marL="212169" indent="0">
              <a:buNone/>
              <a:defRPr sz="928" b="1"/>
            </a:lvl2pPr>
            <a:lvl3pPr marL="424339" indent="0">
              <a:buNone/>
              <a:defRPr sz="836" b="1"/>
            </a:lvl3pPr>
            <a:lvl4pPr marL="636508" indent="0">
              <a:buNone/>
              <a:defRPr sz="743" b="1"/>
            </a:lvl4pPr>
            <a:lvl5pPr marL="848678" indent="0">
              <a:buNone/>
              <a:defRPr sz="743" b="1"/>
            </a:lvl5pPr>
            <a:lvl6pPr marL="1060847" indent="0">
              <a:buNone/>
              <a:defRPr sz="743" b="1"/>
            </a:lvl6pPr>
            <a:lvl7pPr marL="1273016" indent="0">
              <a:buNone/>
              <a:defRPr sz="743" b="1"/>
            </a:lvl7pPr>
            <a:lvl8pPr marL="1485186" indent="0">
              <a:buNone/>
              <a:defRPr sz="743" b="1"/>
            </a:lvl8pPr>
            <a:lvl9pPr marL="1697355" indent="0">
              <a:buNone/>
              <a:defRPr sz="74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9" y="3674111"/>
            <a:ext cx="3304282" cy="5404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4B37-9842-4266-94F0-084BA294EF2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726D-874B-4929-B7D3-CEA627A56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3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4B37-9842-4266-94F0-084BA294EF2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726D-874B-4929-B7D3-CEA627A56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6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4B37-9842-4266-94F0-084BA294EF2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726D-874B-4929-B7D3-CEA627A56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3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7" y="670560"/>
            <a:ext cx="2506801" cy="2346960"/>
          </a:xfrm>
        </p:spPr>
        <p:txBody>
          <a:bodyPr anchor="b"/>
          <a:lstStyle>
            <a:lvl1pPr>
              <a:defRPr sz="14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3" y="1448224"/>
            <a:ext cx="3934778" cy="7147983"/>
          </a:xfrm>
        </p:spPr>
        <p:txBody>
          <a:bodyPr/>
          <a:lstStyle>
            <a:lvl1pPr>
              <a:defRPr sz="1485"/>
            </a:lvl1pPr>
            <a:lvl2pPr>
              <a:defRPr sz="1299"/>
            </a:lvl2pPr>
            <a:lvl3pPr>
              <a:defRPr sz="1114"/>
            </a:lvl3pPr>
            <a:lvl4pPr>
              <a:defRPr sz="928"/>
            </a:lvl4pPr>
            <a:lvl5pPr>
              <a:defRPr sz="928"/>
            </a:lvl5pPr>
            <a:lvl6pPr>
              <a:defRPr sz="928"/>
            </a:lvl6pPr>
            <a:lvl7pPr>
              <a:defRPr sz="928"/>
            </a:lvl7pPr>
            <a:lvl8pPr>
              <a:defRPr sz="928"/>
            </a:lvl8pPr>
            <a:lvl9pPr>
              <a:defRPr sz="92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7" y="3017520"/>
            <a:ext cx="2506801" cy="5590329"/>
          </a:xfrm>
        </p:spPr>
        <p:txBody>
          <a:bodyPr/>
          <a:lstStyle>
            <a:lvl1pPr marL="0" indent="0">
              <a:buNone/>
              <a:defRPr sz="743"/>
            </a:lvl1pPr>
            <a:lvl2pPr marL="212169" indent="0">
              <a:buNone/>
              <a:defRPr sz="650"/>
            </a:lvl2pPr>
            <a:lvl3pPr marL="424339" indent="0">
              <a:buNone/>
              <a:defRPr sz="557"/>
            </a:lvl3pPr>
            <a:lvl4pPr marL="636508" indent="0">
              <a:buNone/>
              <a:defRPr sz="464"/>
            </a:lvl4pPr>
            <a:lvl5pPr marL="848678" indent="0">
              <a:buNone/>
              <a:defRPr sz="464"/>
            </a:lvl5pPr>
            <a:lvl6pPr marL="1060847" indent="0">
              <a:buNone/>
              <a:defRPr sz="464"/>
            </a:lvl6pPr>
            <a:lvl7pPr marL="1273016" indent="0">
              <a:buNone/>
              <a:defRPr sz="464"/>
            </a:lvl7pPr>
            <a:lvl8pPr marL="1485186" indent="0">
              <a:buNone/>
              <a:defRPr sz="464"/>
            </a:lvl8pPr>
            <a:lvl9pPr marL="1697355" indent="0">
              <a:buNone/>
              <a:defRPr sz="46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4B37-9842-4266-94F0-084BA294EF2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726D-874B-4929-B7D3-CEA627A56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0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7" y="670560"/>
            <a:ext cx="2506801" cy="2346960"/>
          </a:xfrm>
        </p:spPr>
        <p:txBody>
          <a:bodyPr anchor="b"/>
          <a:lstStyle>
            <a:lvl1pPr>
              <a:defRPr sz="14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3" y="1448224"/>
            <a:ext cx="3934778" cy="7147983"/>
          </a:xfrm>
        </p:spPr>
        <p:txBody>
          <a:bodyPr/>
          <a:lstStyle>
            <a:lvl1pPr marL="0" indent="0">
              <a:buNone/>
              <a:defRPr sz="1485"/>
            </a:lvl1pPr>
            <a:lvl2pPr marL="212169" indent="0">
              <a:buNone/>
              <a:defRPr sz="1299"/>
            </a:lvl2pPr>
            <a:lvl3pPr marL="424339" indent="0">
              <a:buNone/>
              <a:defRPr sz="1114"/>
            </a:lvl3pPr>
            <a:lvl4pPr marL="636508" indent="0">
              <a:buNone/>
              <a:defRPr sz="928"/>
            </a:lvl4pPr>
            <a:lvl5pPr marL="848678" indent="0">
              <a:buNone/>
              <a:defRPr sz="928"/>
            </a:lvl5pPr>
            <a:lvl6pPr marL="1060847" indent="0">
              <a:buNone/>
              <a:defRPr sz="928"/>
            </a:lvl6pPr>
            <a:lvl7pPr marL="1273016" indent="0">
              <a:buNone/>
              <a:defRPr sz="928"/>
            </a:lvl7pPr>
            <a:lvl8pPr marL="1485186" indent="0">
              <a:buNone/>
              <a:defRPr sz="928"/>
            </a:lvl8pPr>
            <a:lvl9pPr marL="1697355" indent="0">
              <a:buNone/>
              <a:defRPr sz="92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7" y="3017520"/>
            <a:ext cx="2506801" cy="5590329"/>
          </a:xfrm>
        </p:spPr>
        <p:txBody>
          <a:bodyPr/>
          <a:lstStyle>
            <a:lvl1pPr marL="0" indent="0">
              <a:buNone/>
              <a:defRPr sz="743"/>
            </a:lvl1pPr>
            <a:lvl2pPr marL="212169" indent="0">
              <a:buNone/>
              <a:defRPr sz="650"/>
            </a:lvl2pPr>
            <a:lvl3pPr marL="424339" indent="0">
              <a:buNone/>
              <a:defRPr sz="557"/>
            </a:lvl3pPr>
            <a:lvl4pPr marL="636508" indent="0">
              <a:buNone/>
              <a:defRPr sz="464"/>
            </a:lvl4pPr>
            <a:lvl5pPr marL="848678" indent="0">
              <a:buNone/>
              <a:defRPr sz="464"/>
            </a:lvl5pPr>
            <a:lvl6pPr marL="1060847" indent="0">
              <a:buNone/>
              <a:defRPr sz="464"/>
            </a:lvl6pPr>
            <a:lvl7pPr marL="1273016" indent="0">
              <a:buNone/>
              <a:defRPr sz="464"/>
            </a:lvl7pPr>
            <a:lvl8pPr marL="1485186" indent="0">
              <a:buNone/>
              <a:defRPr sz="464"/>
            </a:lvl8pPr>
            <a:lvl9pPr marL="1697355" indent="0">
              <a:buNone/>
              <a:defRPr sz="46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4B37-9842-4266-94F0-084BA294EF2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726D-874B-4929-B7D3-CEA627A56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4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5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5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24B37-9842-4266-94F0-084BA294EF2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10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D726D-874B-4929-B7D3-CEA627A56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6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24339" rtl="0" eaLnBrk="1" latinLnBrk="0" hangingPunct="1">
        <a:lnSpc>
          <a:spcPct val="90000"/>
        </a:lnSpc>
        <a:spcBef>
          <a:spcPct val="0"/>
        </a:spcBef>
        <a:buNone/>
        <a:defRPr sz="204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6085" indent="-106085" algn="l" defTabSz="424339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299" kern="1200">
          <a:solidFill>
            <a:schemeClr val="tx1"/>
          </a:solidFill>
          <a:latin typeface="+mn-lt"/>
          <a:ea typeface="+mn-ea"/>
          <a:cs typeface="+mn-cs"/>
        </a:defRPr>
      </a:lvl1pPr>
      <a:lvl2pPr marL="318254" indent="-106085" algn="l" defTabSz="424339" rtl="0" eaLnBrk="1" latinLnBrk="0" hangingPunct="1">
        <a:lnSpc>
          <a:spcPct val="90000"/>
        </a:lnSpc>
        <a:spcBef>
          <a:spcPts val="232"/>
        </a:spcBef>
        <a:buFont typeface="Arial" panose="020B0604020202020204" pitchFamily="34" charset="0"/>
        <a:buChar char="•"/>
        <a:defRPr sz="1114" kern="1200">
          <a:solidFill>
            <a:schemeClr val="tx1"/>
          </a:solidFill>
          <a:latin typeface="+mn-lt"/>
          <a:ea typeface="+mn-ea"/>
          <a:cs typeface="+mn-cs"/>
        </a:defRPr>
      </a:lvl2pPr>
      <a:lvl3pPr marL="530424" indent="-106085" algn="l" defTabSz="424339" rtl="0" eaLnBrk="1" latinLnBrk="0" hangingPunct="1">
        <a:lnSpc>
          <a:spcPct val="90000"/>
        </a:lnSpc>
        <a:spcBef>
          <a:spcPts val="232"/>
        </a:spcBef>
        <a:buFont typeface="Arial" panose="020B0604020202020204" pitchFamily="34" charset="0"/>
        <a:buChar char="•"/>
        <a:defRPr sz="928" kern="1200">
          <a:solidFill>
            <a:schemeClr val="tx1"/>
          </a:solidFill>
          <a:latin typeface="+mn-lt"/>
          <a:ea typeface="+mn-ea"/>
          <a:cs typeface="+mn-cs"/>
        </a:defRPr>
      </a:lvl3pPr>
      <a:lvl4pPr marL="742593" indent="-106085" algn="l" defTabSz="424339" rtl="0" eaLnBrk="1" latinLnBrk="0" hangingPunct="1">
        <a:lnSpc>
          <a:spcPct val="90000"/>
        </a:lnSpc>
        <a:spcBef>
          <a:spcPts val="232"/>
        </a:spcBef>
        <a:buFont typeface="Arial" panose="020B0604020202020204" pitchFamily="34" charset="0"/>
        <a:buChar char="•"/>
        <a:defRPr sz="836" kern="1200">
          <a:solidFill>
            <a:schemeClr val="tx1"/>
          </a:solidFill>
          <a:latin typeface="+mn-lt"/>
          <a:ea typeface="+mn-ea"/>
          <a:cs typeface="+mn-cs"/>
        </a:defRPr>
      </a:lvl4pPr>
      <a:lvl5pPr marL="954763" indent="-106085" algn="l" defTabSz="424339" rtl="0" eaLnBrk="1" latinLnBrk="0" hangingPunct="1">
        <a:lnSpc>
          <a:spcPct val="90000"/>
        </a:lnSpc>
        <a:spcBef>
          <a:spcPts val="232"/>
        </a:spcBef>
        <a:buFont typeface="Arial" panose="020B0604020202020204" pitchFamily="34" charset="0"/>
        <a:buChar char="•"/>
        <a:defRPr sz="836" kern="1200">
          <a:solidFill>
            <a:schemeClr val="tx1"/>
          </a:solidFill>
          <a:latin typeface="+mn-lt"/>
          <a:ea typeface="+mn-ea"/>
          <a:cs typeface="+mn-cs"/>
        </a:defRPr>
      </a:lvl5pPr>
      <a:lvl6pPr marL="1166932" indent="-106085" algn="l" defTabSz="424339" rtl="0" eaLnBrk="1" latinLnBrk="0" hangingPunct="1">
        <a:lnSpc>
          <a:spcPct val="90000"/>
        </a:lnSpc>
        <a:spcBef>
          <a:spcPts val="232"/>
        </a:spcBef>
        <a:buFont typeface="Arial" panose="020B0604020202020204" pitchFamily="34" charset="0"/>
        <a:buChar char="•"/>
        <a:defRPr sz="836" kern="1200">
          <a:solidFill>
            <a:schemeClr val="tx1"/>
          </a:solidFill>
          <a:latin typeface="+mn-lt"/>
          <a:ea typeface="+mn-ea"/>
          <a:cs typeface="+mn-cs"/>
        </a:defRPr>
      </a:lvl6pPr>
      <a:lvl7pPr marL="1379101" indent="-106085" algn="l" defTabSz="424339" rtl="0" eaLnBrk="1" latinLnBrk="0" hangingPunct="1">
        <a:lnSpc>
          <a:spcPct val="90000"/>
        </a:lnSpc>
        <a:spcBef>
          <a:spcPts val="232"/>
        </a:spcBef>
        <a:buFont typeface="Arial" panose="020B0604020202020204" pitchFamily="34" charset="0"/>
        <a:buChar char="•"/>
        <a:defRPr sz="836" kern="1200">
          <a:solidFill>
            <a:schemeClr val="tx1"/>
          </a:solidFill>
          <a:latin typeface="+mn-lt"/>
          <a:ea typeface="+mn-ea"/>
          <a:cs typeface="+mn-cs"/>
        </a:defRPr>
      </a:lvl7pPr>
      <a:lvl8pPr marL="1591271" indent="-106085" algn="l" defTabSz="424339" rtl="0" eaLnBrk="1" latinLnBrk="0" hangingPunct="1">
        <a:lnSpc>
          <a:spcPct val="90000"/>
        </a:lnSpc>
        <a:spcBef>
          <a:spcPts val="232"/>
        </a:spcBef>
        <a:buFont typeface="Arial" panose="020B0604020202020204" pitchFamily="34" charset="0"/>
        <a:buChar char="•"/>
        <a:defRPr sz="836" kern="1200">
          <a:solidFill>
            <a:schemeClr val="tx1"/>
          </a:solidFill>
          <a:latin typeface="+mn-lt"/>
          <a:ea typeface="+mn-ea"/>
          <a:cs typeface="+mn-cs"/>
        </a:defRPr>
      </a:lvl8pPr>
      <a:lvl9pPr marL="1803440" indent="-106085" algn="l" defTabSz="424339" rtl="0" eaLnBrk="1" latinLnBrk="0" hangingPunct="1">
        <a:lnSpc>
          <a:spcPct val="90000"/>
        </a:lnSpc>
        <a:spcBef>
          <a:spcPts val="232"/>
        </a:spcBef>
        <a:buFont typeface="Arial" panose="020B0604020202020204" pitchFamily="34" charset="0"/>
        <a:buChar char="•"/>
        <a:defRPr sz="8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4339" rtl="0" eaLnBrk="1" latinLnBrk="0" hangingPunct="1">
        <a:defRPr sz="836" kern="1200">
          <a:solidFill>
            <a:schemeClr val="tx1"/>
          </a:solidFill>
          <a:latin typeface="+mn-lt"/>
          <a:ea typeface="+mn-ea"/>
          <a:cs typeface="+mn-cs"/>
        </a:defRPr>
      </a:lvl1pPr>
      <a:lvl2pPr marL="212169" algn="l" defTabSz="424339" rtl="0" eaLnBrk="1" latinLnBrk="0" hangingPunct="1">
        <a:defRPr sz="836" kern="1200">
          <a:solidFill>
            <a:schemeClr val="tx1"/>
          </a:solidFill>
          <a:latin typeface="+mn-lt"/>
          <a:ea typeface="+mn-ea"/>
          <a:cs typeface="+mn-cs"/>
        </a:defRPr>
      </a:lvl2pPr>
      <a:lvl3pPr marL="424339" algn="l" defTabSz="424339" rtl="0" eaLnBrk="1" latinLnBrk="0" hangingPunct="1">
        <a:defRPr sz="836" kern="1200">
          <a:solidFill>
            <a:schemeClr val="tx1"/>
          </a:solidFill>
          <a:latin typeface="+mn-lt"/>
          <a:ea typeface="+mn-ea"/>
          <a:cs typeface="+mn-cs"/>
        </a:defRPr>
      </a:lvl3pPr>
      <a:lvl4pPr marL="636508" algn="l" defTabSz="424339" rtl="0" eaLnBrk="1" latinLnBrk="0" hangingPunct="1">
        <a:defRPr sz="836" kern="1200">
          <a:solidFill>
            <a:schemeClr val="tx1"/>
          </a:solidFill>
          <a:latin typeface="+mn-lt"/>
          <a:ea typeface="+mn-ea"/>
          <a:cs typeface="+mn-cs"/>
        </a:defRPr>
      </a:lvl4pPr>
      <a:lvl5pPr marL="848678" algn="l" defTabSz="424339" rtl="0" eaLnBrk="1" latinLnBrk="0" hangingPunct="1">
        <a:defRPr sz="836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algn="l" defTabSz="424339" rtl="0" eaLnBrk="1" latinLnBrk="0" hangingPunct="1">
        <a:defRPr sz="836" kern="1200">
          <a:solidFill>
            <a:schemeClr val="tx1"/>
          </a:solidFill>
          <a:latin typeface="+mn-lt"/>
          <a:ea typeface="+mn-ea"/>
          <a:cs typeface="+mn-cs"/>
        </a:defRPr>
      </a:lvl6pPr>
      <a:lvl7pPr marL="1273016" algn="l" defTabSz="424339" rtl="0" eaLnBrk="1" latinLnBrk="0" hangingPunct="1">
        <a:defRPr sz="836" kern="1200">
          <a:solidFill>
            <a:schemeClr val="tx1"/>
          </a:solidFill>
          <a:latin typeface="+mn-lt"/>
          <a:ea typeface="+mn-ea"/>
          <a:cs typeface="+mn-cs"/>
        </a:defRPr>
      </a:lvl7pPr>
      <a:lvl8pPr marL="1485186" algn="l" defTabSz="424339" rtl="0" eaLnBrk="1" latinLnBrk="0" hangingPunct="1">
        <a:defRPr sz="836" kern="1200">
          <a:solidFill>
            <a:schemeClr val="tx1"/>
          </a:solidFill>
          <a:latin typeface="+mn-lt"/>
          <a:ea typeface="+mn-ea"/>
          <a:cs typeface="+mn-cs"/>
        </a:defRPr>
      </a:lvl8pPr>
      <a:lvl9pPr marL="1697355" algn="l" defTabSz="424339" rtl="0" eaLnBrk="1" latinLnBrk="0" hangingPunct="1">
        <a:defRPr sz="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917700"/>
            <a:ext cx="2743200" cy="27559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76200"/>
            <a:ext cx="2463800" cy="16129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00" y="1879600"/>
            <a:ext cx="2743200" cy="27432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914900"/>
            <a:ext cx="2743200" cy="27432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4876800"/>
            <a:ext cx="2743200" cy="274320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0" y="88900"/>
            <a:ext cx="4737100" cy="167640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8300" y="1905000"/>
            <a:ext cx="2743200" cy="274320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00" y="1866900"/>
            <a:ext cx="2743200" cy="27432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7200" y="5080000"/>
            <a:ext cx="2730500" cy="274320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32700"/>
            <a:ext cx="7073900" cy="2387600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6807200"/>
            <a:ext cx="21209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0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Burke</dc:creator>
  <cp:lastModifiedBy>Sean Burke</cp:lastModifiedBy>
  <cp:revision>1</cp:revision>
  <dcterms:created xsi:type="dcterms:W3CDTF">2015-10-21T19:15:30Z</dcterms:created>
  <dcterms:modified xsi:type="dcterms:W3CDTF">2015-10-21T19:15:32Z</dcterms:modified>
</cp:coreProperties>
</file>