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61" autoAdjust="0"/>
    <p:restoredTop sz="94660"/>
  </p:normalViewPr>
  <p:slideViewPr>
    <p:cSldViewPr snapToGrid="0">
      <p:cViewPr>
        <p:scale>
          <a:sx n="100" d="100"/>
          <a:sy n="100" d="100"/>
        </p:scale>
        <p:origin x="4968" y="1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541B2-80F8-42B8-9785-40F7365599AD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F997-29DE-457F-8FC9-9A31CD12B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03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541B2-80F8-42B8-9785-40F7365599AD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F997-29DE-457F-8FC9-9A31CD12B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26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541B2-80F8-42B8-9785-40F7365599AD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F997-29DE-457F-8FC9-9A31CD12B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937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541B2-80F8-42B8-9785-40F7365599AD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F997-29DE-457F-8FC9-9A31CD12B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772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541B2-80F8-42B8-9785-40F7365599AD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F997-29DE-457F-8FC9-9A31CD12B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033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541B2-80F8-42B8-9785-40F7365599AD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F997-29DE-457F-8FC9-9A31CD12B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129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541B2-80F8-42B8-9785-40F7365599AD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F997-29DE-457F-8FC9-9A31CD12B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191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541B2-80F8-42B8-9785-40F7365599AD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F997-29DE-457F-8FC9-9A31CD12B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758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541B2-80F8-42B8-9785-40F7365599AD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F997-29DE-457F-8FC9-9A31CD12B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42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541B2-80F8-42B8-9785-40F7365599AD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F997-29DE-457F-8FC9-9A31CD12B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39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541B2-80F8-42B8-9785-40F7365599AD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F997-29DE-457F-8FC9-9A31CD12B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884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541B2-80F8-42B8-9785-40F7365599AD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6F997-29DE-457F-8FC9-9A31CD12B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626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emf"/><Relationship Id="rId3" Type="http://schemas.openxmlformats.org/officeDocument/2006/relationships/image" Target="../media/image2.emf"/><Relationship Id="rId21" Type="http://schemas.openxmlformats.org/officeDocument/2006/relationships/image" Target="../media/image20.emf"/><Relationship Id="rId7" Type="http://schemas.openxmlformats.org/officeDocument/2006/relationships/image" Target="../media/image6.png"/><Relationship Id="rId12" Type="http://schemas.openxmlformats.org/officeDocument/2006/relationships/image" Target="../media/image11.emf"/><Relationship Id="rId17" Type="http://schemas.openxmlformats.org/officeDocument/2006/relationships/image" Target="../media/image16.png"/><Relationship Id="rId25" Type="http://schemas.openxmlformats.org/officeDocument/2006/relationships/image" Target="../media/image24.emf"/><Relationship Id="rId2" Type="http://schemas.openxmlformats.org/officeDocument/2006/relationships/image" Target="../media/image1.emf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emf"/><Relationship Id="rId5" Type="http://schemas.openxmlformats.org/officeDocument/2006/relationships/image" Target="../media/image4.emf"/><Relationship Id="rId15" Type="http://schemas.openxmlformats.org/officeDocument/2006/relationships/image" Target="../media/image14.png"/><Relationship Id="rId23" Type="http://schemas.openxmlformats.org/officeDocument/2006/relationships/image" Target="../media/image22.emf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emf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0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9062" y="8391525"/>
            <a:ext cx="7567613" cy="1595437"/>
          </a:xfrm>
          <a:prstGeom prst="rect">
            <a:avLst/>
          </a:prstGeom>
        </p:spPr>
      </p:pic>
      <p:pic>
        <p:nvPicPr>
          <p:cNvPr id="14" name="Picture 1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638676" y="2776538"/>
            <a:ext cx="3033712" cy="5572124"/>
          </a:xfrm>
          <a:prstGeom prst="rect">
            <a:avLst/>
          </a:prstGeom>
        </p:spPr>
      </p:pic>
      <p:pic>
        <p:nvPicPr>
          <p:cNvPr id="19" name="Picture 19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9538" y="2781300"/>
            <a:ext cx="4462462" cy="5562600"/>
          </a:xfrm>
          <a:prstGeom prst="rect">
            <a:avLst/>
          </a:prstGeom>
        </p:spPr>
      </p:pic>
      <p:pic>
        <p:nvPicPr>
          <p:cNvPr id="8" name="Picture 8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00012" y="76200"/>
            <a:ext cx="7577138" cy="2600325"/>
          </a:xfrm>
          <a:prstGeom prst="rect">
            <a:avLst/>
          </a:prstGeom>
        </p:spPr>
      </p:pic>
      <p:pic>
        <p:nvPicPr>
          <p:cNvPr id="2" name="Picture 2"/>
          <p:cNvPicPr>
            <a:picLocks/>
          </p:cNvPicPr>
          <p:nvPr/>
        </p:nvPicPr>
        <p:blipFill>
          <a:blip r:embed="rId6"/>
          <a:srcRect l="2709" b="3750"/>
          <a:stretch>
            <a:fillRect/>
          </a:stretch>
        </p:blipFill>
        <p:spPr>
          <a:xfrm>
            <a:off x="252412" y="385763"/>
            <a:ext cx="2224088" cy="2200276"/>
          </a:xfrm>
          <a:prstGeom prst="rect">
            <a:avLst/>
          </a:prstGeom>
        </p:spPr>
      </p:pic>
      <p:pic>
        <p:nvPicPr>
          <p:cNvPr id="3" name="Picture 3"/>
          <p:cNvPicPr>
            <a:picLocks/>
          </p:cNvPicPr>
          <p:nvPr/>
        </p:nvPicPr>
        <p:blipFill>
          <a:blip r:embed="rId7"/>
          <a:srcRect b="3542"/>
          <a:stretch>
            <a:fillRect/>
          </a:stretch>
        </p:blipFill>
        <p:spPr>
          <a:xfrm>
            <a:off x="2695575" y="385763"/>
            <a:ext cx="2286000" cy="2205038"/>
          </a:xfrm>
          <a:prstGeom prst="rect">
            <a:avLst/>
          </a:prstGeom>
        </p:spPr>
      </p:pic>
      <p:pic>
        <p:nvPicPr>
          <p:cNvPr id="4" name="Picture 4"/>
          <p:cNvPicPr>
            <a:picLocks/>
          </p:cNvPicPr>
          <p:nvPr/>
        </p:nvPicPr>
        <p:blipFill>
          <a:blip r:embed="rId8"/>
          <a:srcRect b="3542"/>
          <a:stretch>
            <a:fillRect/>
          </a:stretch>
        </p:blipFill>
        <p:spPr>
          <a:xfrm>
            <a:off x="5200650" y="385762"/>
            <a:ext cx="2286000" cy="2205039"/>
          </a:xfrm>
          <a:prstGeom prst="rect">
            <a:avLst/>
          </a:prstGeom>
        </p:spPr>
      </p:pic>
      <p:pic>
        <p:nvPicPr>
          <p:cNvPr id="5" name="Picture 5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871538" y="3138487"/>
            <a:ext cx="2947987" cy="3043239"/>
          </a:xfrm>
          <a:prstGeom prst="rect">
            <a:avLst/>
          </a:prstGeom>
        </p:spPr>
      </p:pic>
      <p:pic>
        <p:nvPicPr>
          <p:cNvPr id="6" name="Picture 6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176213" y="8820150"/>
            <a:ext cx="4524375" cy="952500"/>
          </a:xfrm>
          <a:prstGeom prst="rect">
            <a:avLst/>
          </a:prstGeom>
        </p:spPr>
      </p:pic>
      <p:pic>
        <p:nvPicPr>
          <p:cNvPr id="7" name="Picture 7"/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5114925" y="9029700"/>
            <a:ext cx="1919287" cy="414338"/>
          </a:xfrm>
          <a:prstGeom prst="rect">
            <a:avLst/>
          </a:prstGeom>
        </p:spPr>
      </p:pic>
      <p:pic>
        <p:nvPicPr>
          <p:cNvPr id="9" name="Picture 9"/>
          <p:cNvPicPr>
            <a:picLocks/>
          </p:cNvPicPr>
          <p:nvPr/>
        </p:nvPicPr>
        <p:blipFill>
          <a:blip r:embed="rId12"/>
          <a:srcRect b="42500"/>
          <a:stretch>
            <a:fillRect/>
          </a:stretch>
        </p:blipFill>
        <p:spPr>
          <a:xfrm>
            <a:off x="242888" y="166687"/>
            <a:ext cx="2166938" cy="219075"/>
          </a:xfrm>
          <a:prstGeom prst="rect">
            <a:avLst/>
          </a:prstGeom>
        </p:spPr>
      </p:pic>
      <p:pic>
        <p:nvPicPr>
          <p:cNvPr id="10" name="Picture 10"/>
          <p:cNvPicPr>
            <a:picLocks/>
          </p:cNvPicPr>
          <p:nvPr/>
        </p:nvPicPr>
        <p:blipFill>
          <a:blip r:embed="rId13"/>
          <a:srcRect r="2336"/>
          <a:stretch>
            <a:fillRect/>
          </a:stretch>
        </p:blipFill>
        <p:spPr>
          <a:xfrm>
            <a:off x="4669652" y="3160718"/>
            <a:ext cx="2888436" cy="4991100"/>
          </a:xfrm>
          <a:prstGeom prst="rect">
            <a:avLst/>
          </a:prstGeom>
        </p:spPr>
      </p:pic>
      <p:pic>
        <p:nvPicPr>
          <p:cNvPr id="11" name="Picture 11"/>
          <p:cNvPicPr>
            <a:picLocks/>
          </p:cNvPicPr>
          <p:nvPr/>
        </p:nvPicPr>
        <p:blipFill>
          <a:blip r:embed="rId14"/>
          <a:srcRect b="45000"/>
          <a:stretch>
            <a:fillRect/>
          </a:stretch>
        </p:blipFill>
        <p:spPr>
          <a:xfrm>
            <a:off x="242888" y="8505825"/>
            <a:ext cx="4186238" cy="209549"/>
          </a:xfrm>
          <a:prstGeom prst="rect">
            <a:avLst/>
          </a:prstGeom>
        </p:spPr>
      </p:pic>
      <p:pic>
        <p:nvPicPr>
          <p:cNvPr id="12" name="Picture 12"/>
          <p:cNvPicPr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242888" y="2914650"/>
            <a:ext cx="3967163" cy="228600"/>
          </a:xfrm>
          <a:prstGeom prst="rect">
            <a:avLst/>
          </a:prstGeom>
        </p:spPr>
      </p:pic>
      <p:pic>
        <p:nvPicPr>
          <p:cNvPr id="13" name="Picture 13"/>
          <p:cNvPicPr>
            <a:picLocks/>
          </p:cNvPicPr>
          <p:nvPr/>
        </p:nvPicPr>
        <p:blipFill>
          <a:blip r:embed="rId16"/>
          <a:stretch>
            <a:fillRect/>
          </a:stretch>
        </p:blipFill>
        <p:spPr>
          <a:xfrm>
            <a:off x="4852988" y="2847975"/>
            <a:ext cx="2705100" cy="271463"/>
          </a:xfrm>
          <a:prstGeom prst="rect">
            <a:avLst/>
          </a:prstGeom>
        </p:spPr>
      </p:pic>
      <p:pic>
        <p:nvPicPr>
          <p:cNvPr id="15" name="Picture 15"/>
          <p:cNvPicPr>
            <a:picLocks/>
          </p:cNvPicPr>
          <p:nvPr/>
        </p:nvPicPr>
        <p:blipFill>
          <a:blip r:embed="rId17"/>
          <a:srcRect l="4697"/>
          <a:stretch>
            <a:fillRect/>
          </a:stretch>
        </p:blipFill>
        <p:spPr>
          <a:xfrm>
            <a:off x="176213" y="6553200"/>
            <a:ext cx="2319337" cy="1600200"/>
          </a:xfrm>
          <a:prstGeom prst="rect">
            <a:avLst/>
          </a:prstGeom>
        </p:spPr>
      </p:pic>
      <p:pic>
        <p:nvPicPr>
          <p:cNvPr id="16" name="Picture 16"/>
          <p:cNvPicPr>
            <a:picLocks/>
          </p:cNvPicPr>
          <p:nvPr/>
        </p:nvPicPr>
        <p:blipFill>
          <a:blip r:embed="rId18"/>
          <a:srcRect r="8806"/>
          <a:stretch>
            <a:fillRect/>
          </a:stretch>
        </p:blipFill>
        <p:spPr>
          <a:xfrm>
            <a:off x="2209800" y="6553200"/>
            <a:ext cx="2219326" cy="1600200"/>
          </a:xfrm>
          <a:prstGeom prst="rect">
            <a:avLst/>
          </a:prstGeom>
        </p:spPr>
      </p:pic>
      <p:pic>
        <p:nvPicPr>
          <p:cNvPr id="17" name="Picture 17"/>
          <p:cNvPicPr>
            <a:picLocks/>
          </p:cNvPicPr>
          <p:nvPr/>
        </p:nvPicPr>
        <p:blipFill>
          <a:blip r:embed="rId19"/>
          <a:stretch>
            <a:fillRect/>
          </a:stretch>
        </p:blipFill>
        <p:spPr>
          <a:xfrm>
            <a:off x="252412" y="6276974"/>
            <a:ext cx="1828798" cy="295276"/>
          </a:xfrm>
          <a:prstGeom prst="rect">
            <a:avLst/>
          </a:prstGeom>
        </p:spPr>
      </p:pic>
      <p:pic>
        <p:nvPicPr>
          <p:cNvPr id="18" name="Picture 18"/>
          <p:cNvPicPr>
            <a:picLocks/>
          </p:cNvPicPr>
          <p:nvPr/>
        </p:nvPicPr>
        <p:blipFill>
          <a:blip r:embed="rId20"/>
          <a:stretch>
            <a:fillRect/>
          </a:stretch>
        </p:blipFill>
        <p:spPr>
          <a:xfrm>
            <a:off x="2400300" y="6262687"/>
            <a:ext cx="1828798" cy="295275"/>
          </a:xfrm>
          <a:prstGeom prst="rect">
            <a:avLst/>
          </a:prstGeom>
        </p:spPr>
      </p:pic>
      <p:pic>
        <p:nvPicPr>
          <p:cNvPr id="21" name="Picture 21"/>
          <p:cNvPicPr>
            <a:picLocks/>
          </p:cNvPicPr>
          <p:nvPr/>
        </p:nvPicPr>
        <p:blipFill>
          <a:blip r:embed="rId21"/>
          <a:stretch>
            <a:fillRect/>
          </a:stretch>
        </p:blipFill>
        <p:spPr>
          <a:xfrm>
            <a:off x="-1371600" y="3686175"/>
            <a:ext cx="1371600" cy="752475"/>
          </a:xfrm>
          <a:prstGeom prst="rect">
            <a:avLst/>
          </a:prstGeom>
        </p:spPr>
      </p:pic>
      <p:pic>
        <p:nvPicPr>
          <p:cNvPr id="22" name="Picture 22"/>
          <p:cNvPicPr>
            <a:picLocks/>
          </p:cNvPicPr>
          <p:nvPr/>
        </p:nvPicPr>
        <p:blipFill>
          <a:blip r:embed="rId22"/>
          <a:stretch>
            <a:fillRect/>
          </a:stretch>
        </p:blipFill>
        <p:spPr>
          <a:xfrm>
            <a:off x="-1371600" y="8848726"/>
            <a:ext cx="1371600" cy="838199"/>
          </a:xfrm>
          <a:prstGeom prst="rect">
            <a:avLst/>
          </a:prstGeom>
        </p:spPr>
      </p:pic>
      <p:pic>
        <p:nvPicPr>
          <p:cNvPr id="23" name="Picture 23"/>
          <p:cNvPicPr>
            <a:picLocks/>
          </p:cNvPicPr>
          <p:nvPr/>
        </p:nvPicPr>
        <p:blipFill>
          <a:blip r:embed="rId23"/>
          <a:stretch>
            <a:fillRect/>
          </a:stretch>
        </p:blipFill>
        <p:spPr>
          <a:xfrm>
            <a:off x="-1371600" y="7572375"/>
            <a:ext cx="1371600" cy="828675"/>
          </a:xfrm>
          <a:prstGeom prst="rect">
            <a:avLst/>
          </a:prstGeom>
        </p:spPr>
      </p:pic>
      <p:pic>
        <p:nvPicPr>
          <p:cNvPr id="24" name="Picture 24"/>
          <p:cNvPicPr>
            <a:picLocks/>
          </p:cNvPicPr>
          <p:nvPr/>
        </p:nvPicPr>
        <p:blipFill>
          <a:blip r:embed="rId24"/>
          <a:stretch>
            <a:fillRect/>
          </a:stretch>
        </p:blipFill>
        <p:spPr>
          <a:xfrm>
            <a:off x="-1371600" y="2776538"/>
            <a:ext cx="1371600" cy="561974"/>
          </a:xfrm>
          <a:prstGeom prst="rect">
            <a:avLst/>
          </a:prstGeom>
        </p:spPr>
      </p:pic>
      <p:pic>
        <p:nvPicPr>
          <p:cNvPr id="25" name="Picture 25"/>
          <p:cNvPicPr>
            <a:picLocks/>
          </p:cNvPicPr>
          <p:nvPr/>
        </p:nvPicPr>
        <p:blipFill>
          <a:blip r:embed="rId25"/>
          <a:stretch>
            <a:fillRect/>
          </a:stretch>
        </p:blipFill>
        <p:spPr>
          <a:xfrm>
            <a:off x="-1371600" y="4786312"/>
            <a:ext cx="1371600" cy="895349"/>
          </a:xfrm>
          <a:prstGeom prst="rect">
            <a:avLst/>
          </a:prstGeom>
        </p:spPr>
      </p:pic>
      <p:pic>
        <p:nvPicPr>
          <p:cNvPr id="26" name="Picture 26"/>
          <p:cNvPicPr>
            <a:picLocks/>
          </p:cNvPicPr>
          <p:nvPr/>
        </p:nvPicPr>
        <p:blipFill>
          <a:blip r:embed="rId26"/>
          <a:stretch>
            <a:fillRect/>
          </a:stretch>
        </p:blipFill>
        <p:spPr>
          <a:xfrm>
            <a:off x="-1371600" y="6029325"/>
            <a:ext cx="137160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35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" y="133350"/>
            <a:ext cx="3248025" cy="1828800"/>
          </a:xfrm>
          <a:prstGeom prst="rect">
            <a:avLst/>
          </a:prstGeom>
        </p:spPr>
      </p:pic>
      <p:pic>
        <p:nvPicPr>
          <p:cNvPr id="2" name="Picture 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8" y="428625"/>
            <a:ext cx="7467599" cy="2895601"/>
          </a:xfrm>
          <a:prstGeom prst="rect">
            <a:avLst/>
          </a:prstGeom>
        </p:spPr>
      </p:pic>
      <p:pic>
        <p:nvPicPr>
          <p:cNvPr id="3" name="Picture 3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9538" y="3490913"/>
            <a:ext cx="7467600" cy="289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35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Custom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FCS Express Layout</dc:title>
  <dc:creator>FCS Express</dc:creator>
  <cp:lastModifiedBy>Alyssa Fears</cp:lastModifiedBy>
  <cp:revision>5</cp:revision>
  <dcterms:created xsi:type="dcterms:W3CDTF">2015-10-19T23:50:05Z</dcterms:created>
  <dcterms:modified xsi:type="dcterms:W3CDTF">2026-08-07T17:30:04Z</dcterms:modified>
</cp:coreProperties>
</file>